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99" r:id="rId2"/>
    <p:sldId id="285" r:id="rId3"/>
    <p:sldId id="297" r:id="rId4"/>
    <p:sldId id="298" r:id="rId5"/>
    <p:sldId id="283" r:id="rId6"/>
    <p:sldId id="260" r:id="rId7"/>
    <p:sldId id="302" r:id="rId8"/>
    <p:sldId id="263" r:id="rId9"/>
    <p:sldId id="303" r:id="rId10"/>
    <p:sldId id="269" r:id="rId11"/>
    <p:sldId id="304" r:id="rId12"/>
    <p:sldId id="305" r:id="rId13"/>
    <p:sldId id="306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29.05.2025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ru-BY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задержаны, материалы уголовного дела переданы в суд.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b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1968</a:t>
            </a:r>
            <a: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ru-BY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316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Angsana New</vt:lpstr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Admin</cp:lastModifiedBy>
  <cp:revision>57</cp:revision>
  <cp:lastPrinted>2024-09-02T11:48:47Z</cp:lastPrinted>
  <dcterms:created xsi:type="dcterms:W3CDTF">2023-11-27T08:14:30Z</dcterms:created>
  <dcterms:modified xsi:type="dcterms:W3CDTF">2025-05-29T10:10:47Z</dcterms:modified>
</cp:coreProperties>
</file>